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F8AB67-036B-42F9-911C-5D209E316516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F1976E-E993-4806-8B46-D7EF284595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8AB67-036B-42F9-911C-5D209E316516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1976E-E993-4806-8B46-D7EF28459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3F8AB67-036B-42F9-911C-5D209E316516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F1976E-E993-4806-8B46-D7EF28459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8AB67-036B-42F9-911C-5D209E316516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1976E-E993-4806-8B46-D7EF28459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F8AB67-036B-42F9-911C-5D209E316516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AF1976E-E993-4806-8B46-D7EF284595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8AB67-036B-42F9-911C-5D209E316516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1976E-E993-4806-8B46-D7EF28459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8AB67-036B-42F9-911C-5D209E316516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1976E-E993-4806-8B46-D7EF28459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8AB67-036B-42F9-911C-5D209E316516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1976E-E993-4806-8B46-D7EF28459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F8AB67-036B-42F9-911C-5D209E316516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1976E-E993-4806-8B46-D7EF28459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8AB67-036B-42F9-911C-5D209E316516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1976E-E993-4806-8B46-D7EF28459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8AB67-036B-42F9-911C-5D209E316516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1976E-E993-4806-8B46-D7EF2845957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3F8AB67-036B-42F9-911C-5D209E316516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AF1976E-E993-4806-8B46-D7EF284595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us-news/video/2014/nov/26/cleveland-video-tamir-rice-shooting-police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26327" y="152400"/>
            <a:ext cx="6241473" cy="6477000"/>
          </a:xfrm>
        </p:spPr>
        <p:txBody>
          <a:bodyPr/>
          <a:lstStyle/>
          <a:p>
            <a:r>
              <a:rPr lang="en-US" dirty="0" smtClean="0"/>
              <a:t>Make racism wrong again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Created by: Tiara Odom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5562600"/>
            <a:ext cx="5114778" cy="1101248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600200"/>
            <a:ext cx="46482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73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565564"/>
            <a:ext cx="3657600" cy="48901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Hello everyone! My name is Tiara Odom and I’m twenty years old.  Yes, I’m biracial my mom is white and my dad is black because I always get asked that question, so thought I would go ahead and answer it! This racial discussion class has opened my eyes up to a lot and </a:t>
            </a:r>
            <a:r>
              <a:rPr lang="en-US" dirty="0" smtClean="0"/>
              <a:t>I’d like to share people that have inspired me and I’m glad I had the chance to learn about them in this class!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65564"/>
            <a:ext cx="41148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603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7924800" cy="1295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Tamir</a:t>
            </a:r>
            <a:r>
              <a:rPr lang="en-US" dirty="0" smtClean="0"/>
              <a:t> </a:t>
            </a:r>
            <a:r>
              <a:rPr lang="en-US" dirty="0" smtClean="0"/>
              <a:t>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7239000" cy="296006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link above is the video of a shooting and killing of 12 year old </a:t>
            </a:r>
            <a:r>
              <a:rPr lang="en-US" dirty="0" err="1" smtClean="0"/>
              <a:t>Tamir</a:t>
            </a:r>
            <a:r>
              <a:rPr lang="en-US" dirty="0" smtClean="0"/>
              <a:t> </a:t>
            </a:r>
            <a:r>
              <a:rPr lang="en-US" dirty="0" smtClean="0"/>
              <a:t>Rice by the Cleveland police department. </a:t>
            </a:r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 smtClean="0"/>
              <a:t>video was one of the first things that made me realize racism still </a:t>
            </a:r>
            <a:r>
              <a:rPr lang="en-US" dirty="0" smtClean="0"/>
              <a:t>exist and police brutality </a:t>
            </a:r>
            <a:r>
              <a:rPr lang="en-US" dirty="0" smtClean="0"/>
              <a:t>more than we </a:t>
            </a:r>
            <a:r>
              <a:rPr lang="en-US" dirty="0" smtClean="0"/>
              <a:t>realize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It breaks my heart to watch it and see an innocent child get killed and imagine how the family feels.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49802"/>
            <a:ext cx="5471160" cy="34194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8545" y="1676400"/>
            <a:ext cx="236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www.theguardian.com/us-news/video/2014/nov/26/cleveland-video-tamir-rice-shooting-police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211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Meghan </a:t>
            </a:r>
            <a:r>
              <a:rPr lang="en-US" dirty="0" err="1" smtClean="0"/>
              <a:t>Markle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315200" cy="1981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first bi-racial person to be welcomed to the British Royal family!</a:t>
            </a:r>
          </a:p>
          <a:p>
            <a:endParaRPr lang="en-US" dirty="0"/>
          </a:p>
          <a:p>
            <a:r>
              <a:rPr lang="en-US" dirty="0" smtClean="0"/>
              <a:t>I struggled with filling out census forms and checking Caucasian or African American because I didn’t want to leave either sides of my family out but she taught me to </a:t>
            </a:r>
          </a:p>
          <a:p>
            <a:pPr marL="0" indent="0">
              <a:buNone/>
            </a:pPr>
            <a:r>
              <a:rPr lang="en-US" dirty="0" smtClean="0"/>
              <a:t>	“DRAW YOUR OWN BOX AND BE YOUR TRUE SELF!”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3" y="3520865"/>
            <a:ext cx="5922818" cy="314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480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Colin </a:t>
            </a:r>
            <a:r>
              <a:rPr lang="en-US" dirty="0" err="1" smtClean="0"/>
              <a:t>Kaepernick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9416"/>
            <a:ext cx="7086600" cy="25815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Protested by kneeling during the national anthem for the mistreatment of minorities, inequality,  and the police brutalities occurring!</a:t>
            </a:r>
          </a:p>
          <a:p>
            <a:endParaRPr lang="en-US" dirty="0"/>
          </a:p>
          <a:p>
            <a:r>
              <a:rPr lang="en-US" dirty="0" smtClean="0"/>
              <a:t>I love him for starting a peaceful protest and taking a stand and getting the people’s attention of what’s going on in the world!!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855" y="4091767"/>
            <a:ext cx="3733800" cy="270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608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change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7924800" cy="2590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If a lot more people would try to make a change in society as these figures have we could all come together as one!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Color shouldn’t define anybody as a person.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“We can’t do everything, but we can do something!” – Ashley Krause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4114800"/>
            <a:ext cx="3664260" cy="24383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038599"/>
            <a:ext cx="3823181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326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85</TotalTime>
  <Words>304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Make racism wrong again       Created by: Tiara Odom   </vt:lpstr>
      <vt:lpstr>Introduction </vt:lpstr>
      <vt:lpstr>Tamir Rice</vt:lpstr>
      <vt:lpstr> Meghan Markle </vt:lpstr>
      <vt:lpstr>Colin Kaepernick </vt:lpstr>
      <vt:lpstr>Make a change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14</cp:revision>
  <dcterms:created xsi:type="dcterms:W3CDTF">2017-12-05T00:25:28Z</dcterms:created>
  <dcterms:modified xsi:type="dcterms:W3CDTF">2017-12-05T01:55:23Z</dcterms:modified>
</cp:coreProperties>
</file>